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710"/>
  </p:normalViewPr>
  <p:slideViewPr>
    <p:cSldViewPr snapToGrid="0">
      <p:cViewPr varScale="1">
        <p:scale>
          <a:sx n="147" d="100"/>
          <a:sy n="147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053C-F4A2-7E11-77C0-0728EE7E0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35614-7963-34D8-7540-95BDFF748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D8640-6E9C-A6CE-AFC9-91C214D6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31DAA-F6BE-0E14-8EB2-464891A3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9D5F8-656A-80CF-AFE0-273E3134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7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CA88-6CCD-FC62-1747-09566F03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02594-E3A3-FC03-DC69-FF7631367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34D2A-224C-27A5-10CE-1F2F85C0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0E493-4ADF-CFFB-90F8-423086FF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157F8-E5EC-4571-863D-5E60EC45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0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543A5-D3DA-9BFF-D54F-2DD4A7579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E360D-27EE-4C3D-314F-65E441D58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E4986-0AE1-C4AF-1794-F320D3AB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4FE3A-2653-8B75-0E03-B06FEFB8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70D43-F35E-301E-18E1-A147E711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9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25FF-8FF2-F20A-0CEB-9B14E048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C513-A97C-35B3-B06A-025B15094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06C12-A9A0-1C69-DB08-77B097C4E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E14C0-B175-56BB-0C51-9F32959E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36A19-DCD8-8A62-FE03-F805A849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D7C1-D468-FEA1-F46F-BB3EC4FD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A201D-4965-5E71-8F3C-25BB57F0A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3937-D120-7CE3-B854-078278A4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243F5-A04F-B5B2-D0E4-65AF8267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30AE-1EDB-AE6C-4555-7BBE9F5B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7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46AA-E2F0-CED4-31FC-61347BE4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2DB61-2FEA-4509-00A7-D368D10C2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E4CB7-5A60-0736-F24D-A7B0C2246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E48E3-1684-C4E7-B7EE-0A7873FB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5B90A-980E-3080-ABE6-150A807B6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61F43-5C22-7B54-E511-47E8E036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2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8581-01C2-84AB-5600-8F086261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0E34B-1DAE-842D-1E93-0AC7871BB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FE812-5577-2304-6ABD-B32A920EB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D6D73-6807-E48B-10FF-AE31D0E77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775A0-85CC-5181-D778-2F120E079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D6C9A-5A95-BD05-E1F5-821DCE7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E0A02-E5DA-A77D-0A4B-D8C7690F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D80EE-EE9E-C9CD-D9D7-A457C977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8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0E54-2C9E-0FB3-0774-62751DE1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7B5E2-4E02-08EB-40E6-24E8D7F2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9DEDC-4849-3B47-2777-8A669FC1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CB7A3-66E2-8CB3-54D4-6D271964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F5571-DDDE-FA58-4AD0-461D5743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910E9-D577-1E98-C55D-1E3A0974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E9242-F6B7-71FA-52D9-B1B3EA75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48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F1834-04B5-8B72-DBBC-306F78A0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B7DF3-8B8F-296E-A57D-8AA0BF072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4A8E9-ACEA-518E-9C13-2A2F39FB8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6CB0D-3C8C-958C-3222-5F1B0BB0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CE094-C8B5-A87F-0842-8729DE63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55EA4-33BF-FFDC-5B51-4F1CC545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C3BC-C638-A17C-C426-F1D7B41B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B1C6CC-3147-CA76-9B8E-7CA2DC06E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80157-3868-CE93-8497-9636A80FF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B4BEC-C9AE-403F-0088-EF0476F19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D19E8-1C9E-AB88-C66D-420570DD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3F1B6-5F14-973D-87F8-BF78202D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9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AE94A-EB8A-3033-C6CC-F8C2DDCF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D0395-2A8D-D69F-0A43-43FD12C5F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49B98-0C27-2532-1A83-3BCC35169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799B68-FE13-4146-96FF-012C4C3AC01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4425F-0477-006F-B0C7-D971CA30E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ED4F2-C256-84FE-7CBE-3B3BEA566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9230F-FC0C-8D41-9AF2-F49479366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sitting at a table in front of a screen&#10;&#10;Description automatically generated">
            <a:extLst>
              <a:ext uri="{FF2B5EF4-FFF2-40B4-BE49-F238E27FC236}">
                <a16:creationId xmlns:a16="http://schemas.microsoft.com/office/drawing/2014/main" id="{8EB89212-8AF2-AC48-2C88-D5F5ADD1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1" b="263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5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30A0BE-79AA-F8BC-518D-61C45326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43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D06D4-C6F6-6B27-CB13-D2724F63B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social media campaign&#10;&#10;Description automatically generated">
            <a:extLst>
              <a:ext uri="{FF2B5EF4-FFF2-40B4-BE49-F238E27FC236}">
                <a16:creationId xmlns:a16="http://schemas.microsoft.com/office/drawing/2014/main" id="{624A3C05-BDB7-2142-AE1E-B7D1D085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4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24F8A-1D53-6311-3254-F8F351DD3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survey&#10;&#10;Description automatically generated">
            <a:extLst>
              <a:ext uri="{FF2B5EF4-FFF2-40B4-BE49-F238E27FC236}">
                <a16:creationId xmlns:a16="http://schemas.microsoft.com/office/drawing/2014/main" id="{64AE176E-602D-73F1-7D51-A457B4F8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" b="21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5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F0AC53-7E16-D80D-673F-E96DA872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20A34CD-1915-50A8-B862-D99872A3BA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D8E1B-C9C1-E715-AE83-B74BFE42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66EB16B-784C-3C2A-0F68-8FE5A3A0F3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2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65C55-5D5A-B842-A52E-F8EF9B2C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9CADD6-7666-F509-6ED7-63B1E12A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1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Suvarna, Tirtha Dhananjay</dc:creator>
  <cp:lastModifiedBy>Suvarna, Tirtha Dhananjay</cp:lastModifiedBy>
  <cp:revision>1</cp:revision>
  <dcterms:created xsi:type="dcterms:W3CDTF">2025-10-02T13:31:46Z</dcterms:created>
  <dcterms:modified xsi:type="dcterms:W3CDTF">2025-10-02T13:34:21Z</dcterms:modified>
</cp:coreProperties>
</file>